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9"/>
  </p:notesMasterIdLst>
  <p:sldIdLst>
    <p:sldId id="258" r:id="rId4"/>
    <p:sldId id="266" r:id="rId5"/>
    <p:sldId id="272" r:id="rId6"/>
    <p:sldId id="268" r:id="rId7"/>
    <p:sldId id="269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5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0" autoAdjust="0"/>
    <p:restoredTop sz="94660"/>
  </p:normalViewPr>
  <p:slideViewPr>
    <p:cSldViewPr>
      <p:cViewPr>
        <p:scale>
          <a:sx n="94" d="100"/>
          <a:sy n="94" d="100"/>
        </p:scale>
        <p:origin x="-1296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F1D24E-2C12-45B6-8770-F6D61EF808BD}" type="datetimeFigureOut">
              <a:rPr lang="en-US" smtClean="0"/>
              <a:t>10/8/2014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55B160-92EA-4CEE-887A-CE1672215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4675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5B160-92EA-4CEE-887A-CE167221532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9833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F4C2F-0B95-46D9-A694-83E322222D89}" type="datetimeFigureOut">
              <a:rPr lang="en-US"/>
              <a:pPr>
                <a:defRPr/>
              </a:pPr>
              <a:t>10/8/2014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D8503-30D8-4715-A730-4DE55350E7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F4682F-9D92-417D-AD7B-57F67661B33C}" type="datetimeFigureOut">
              <a:rPr lang="en-US"/>
              <a:pPr>
                <a:defRPr/>
              </a:pPr>
              <a:t>10/8/2014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EFB8D-9E1A-4587-8BAC-A0627DA713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ECBC05-DD29-4DCE-8BB4-DA27914C5B36}" type="datetimeFigureOut">
              <a:rPr lang="en-US"/>
              <a:pPr>
                <a:defRPr/>
              </a:pPr>
              <a:t>10/8/2014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23A182-DABB-464B-A8A5-359CA3E545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66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/>
              </a:rPr>
              <a:t>{</a:t>
            </a:r>
            <a:endParaRPr lang="en-US" sz="66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C374B-61B9-4041-87E7-AF44977BAB7C}" type="datetimeFigureOut">
              <a:rPr lang="en-US" smtClean="0">
                <a:solidFill>
                  <a:prstClr val="white">
                    <a:alpha val="60000"/>
                  </a:prstClr>
                </a:solidFill>
              </a:rPr>
              <a:pPr/>
              <a:t>10/8/2014</a:t>
            </a:fld>
            <a:endParaRPr 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7BE3D8E-1BB4-4A13-80EB-BDEABB16FEF3}" type="slidenum">
              <a:rPr lang="en-US" smtClean="0">
                <a:solidFill>
                  <a:prstClr val="white">
                    <a:alpha val="6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prstClr val="white">
                  <a:alpha val="6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0785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C374B-61B9-4041-87E7-AF44977BAB7C}" type="datetimeFigureOut">
              <a:rPr lang="en-US" smtClean="0">
                <a:solidFill>
                  <a:prstClr val="white">
                    <a:alpha val="60000"/>
                  </a:prstClr>
                </a:solidFill>
              </a:rPr>
              <a:pPr/>
              <a:t>10/8/2014</a:t>
            </a:fld>
            <a:endParaRPr 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7BE3D8E-1BB4-4A13-80EB-BDEABB16FEF3}" type="slidenum">
              <a:rPr lang="en-US" smtClean="0">
                <a:solidFill>
                  <a:prstClr val="white">
                    <a:alpha val="6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prstClr val="white">
                  <a:alpha val="6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1427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66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/>
              </a:rPr>
              <a:t>{</a:t>
            </a:r>
            <a:endParaRPr lang="en-US" sz="66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C374B-61B9-4041-87E7-AF44977BAB7C}" type="datetimeFigureOut">
              <a:rPr lang="en-US" smtClean="0">
                <a:solidFill>
                  <a:prstClr val="white">
                    <a:alpha val="60000"/>
                  </a:prstClr>
                </a:solidFill>
              </a:rPr>
              <a:pPr/>
              <a:t>10/8/2014</a:t>
            </a:fld>
            <a:endParaRPr 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7BE3D8E-1BB4-4A13-80EB-BDEABB16FEF3}" type="slidenum">
              <a:rPr lang="en-US" smtClean="0">
                <a:solidFill>
                  <a:prstClr val="white">
                    <a:alpha val="6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0857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C374B-61B9-4041-87E7-AF44977BAB7C}" type="datetimeFigureOut">
              <a:rPr lang="en-US" smtClean="0">
                <a:solidFill>
                  <a:prstClr val="white">
                    <a:alpha val="60000"/>
                  </a:prstClr>
                </a:solidFill>
              </a:rPr>
              <a:pPr/>
              <a:t>10/8/2014</a:t>
            </a:fld>
            <a:endParaRPr 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7BE3D8E-1BB4-4A13-80EB-BDEABB16FEF3}" type="slidenum">
              <a:rPr lang="en-US" smtClean="0">
                <a:solidFill>
                  <a:prstClr val="white">
                    <a:alpha val="6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3761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6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/>
              </a:rPr>
              <a:t>{</a:t>
            </a:r>
            <a:endParaRPr lang="en-US" sz="60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6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/>
              </a:rPr>
              <a:t>{</a:t>
            </a:r>
            <a:endParaRPr lang="en-US" sz="60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C374B-61B9-4041-87E7-AF44977BAB7C}" type="datetimeFigureOut">
              <a:rPr lang="en-US" smtClean="0">
                <a:solidFill>
                  <a:prstClr val="white">
                    <a:alpha val="60000"/>
                  </a:prstClr>
                </a:solidFill>
              </a:rPr>
              <a:pPr/>
              <a:t>10/8/2014</a:t>
            </a:fld>
            <a:endParaRPr 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7BE3D8E-1BB4-4A13-80EB-BDEABB16FEF3}" type="slidenum">
              <a:rPr lang="en-US" smtClean="0">
                <a:solidFill>
                  <a:prstClr val="white">
                    <a:alpha val="6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prstClr val="white">
                  <a:alpha val="6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2433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C374B-61B9-4041-87E7-AF44977BAB7C}" type="datetimeFigureOut">
              <a:rPr lang="en-US" smtClean="0">
                <a:solidFill>
                  <a:prstClr val="white">
                    <a:alpha val="60000"/>
                  </a:prstClr>
                </a:solidFill>
              </a:rPr>
              <a:pPr/>
              <a:t>10/8/2014</a:t>
            </a:fld>
            <a:endParaRPr 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7BE3D8E-1BB4-4A13-80EB-BDEABB16FEF3}" type="slidenum">
              <a:rPr lang="en-US" smtClean="0">
                <a:solidFill>
                  <a:prstClr val="white">
                    <a:alpha val="6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prstClr val="white">
                  <a:alpha val="6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9421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C374B-61B9-4041-87E7-AF44977BAB7C}" type="datetimeFigureOut">
              <a:rPr lang="en-US" smtClean="0">
                <a:solidFill>
                  <a:prstClr val="white">
                    <a:alpha val="60000"/>
                  </a:prstClr>
                </a:solidFill>
              </a:rPr>
              <a:pPr/>
              <a:t>10/8/2014</a:t>
            </a:fld>
            <a:endParaRPr 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7BE3D8E-1BB4-4A13-80EB-BDEABB16FEF3}" type="slidenum">
              <a:rPr lang="en-US" smtClean="0">
                <a:solidFill>
                  <a:prstClr val="white">
                    <a:alpha val="6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prstClr val="white">
                  <a:alpha val="6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4672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/>
              </a:rPr>
              <a:t>{</a:t>
            </a:r>
            <a:endParaRPr lang="en-US" sz="80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C374B-61B9-4041-87E7-AF44977BAB7C}" type="datetimeFigureOut">
              <a:rPr lang="en-US" smtClean="0">
                <a:solidFill>
                  <a:prstClr val="white">
                    <a:alpha val="60000"/>
                  </a:prstClr>
                </a:solidFill>
              </a:rPr>
              <a:pPr/>
              <a:t>10/8/2014</a:t>
            </a:fld>
            <a:endParaRPr 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7BE3D8E-1BB4-4A13-80EB-BDEABB16FEF3}" type="slidenum">
              <a:rPr lang="en-US" smtClean="0">
                <a:solidFill>
                  <a:prstClr val="white">
                    <a:alpha val="6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726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87097-EC89-4519-8F2B-EB89A62C302E}" type="datetimeFigureOut">
              <a:rPr lang="en-US"/>
              <a:pPr>
                <a:defRPr/>
              </a:pPr>
              <a:t>10/8/2014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997282-FBC4-4064-BBCD-A2ECB99555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6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/>
              </a:rPr>
              <a:t>{</a:t>
            </a:r>
            <a:endParaRPr lang="en-US" sz="60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C374B-61B9-4041-87E7-AF44977BAB7C}" type="datetimeFigureOut">
              <a:rPr lang="en-US" smtClean="0">
                <a:solidFill>
                  <a:prstClr val="white">
                    <a:alpha val="60000"/>
                  </a:prstClr>
                </a:solidFill>
              </a:rPr>
              <a:pPr/>
              <a:t>10/8/2014</a:t>
            </a:fld>
            <a:endParaRPr 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7BE3D8E-1BB4-4A13-80EB-BDEABB16FEF3}" type="slidenum">
              <a:rPr lang="en-US" smtClean="0">
                <a:solidFill>
                  <a:prstClr val="white">
                    <a:alpha val="6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prstClr val="white">
                  <a:alpha val="6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6628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C374B-61B9-4041-87E7-AF44977BAB7C}" type="datetimeFigureOut">
              <a:rPr lang="en-US" smtClean="0">
                <a:solidFill>
                  <a:prstClr val="white">
                    <a:alpha val="60000"/>
                  </a:prstClr>
                </a:solidFill>
              </a:rPr>
              <a:pPr/>
              <a:t>10/8/2014</a:t>
            </a:fld>
            <a:endParaRPr 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E3D8E-1BB4-4A13-80EB-BDEABB16FEF3}" type="slidenum">
              <a:rPr lang="en-US" smtClean="0">
                <a:solidFill>
                  <a:prstClr val="white">
                    <a:alpha val="6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alpha val="6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5159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C374B-61B9-4041-87E7-AF44977BAB7C}" type="datetimeFigureOut">
              <a:rPr lang="en-US" smtClean="0">
                <a:solidFill>
                  <a:prstClr val="white">
                    <a:alpha val="60000"/>
                  </a:prstClr>
                </a:solidFill>
              </a:rPr>
              <a:pPr/>
              <a:t>10/8/2014</a:t>
            </a:fld>
            <a:endParaRPr 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E3D8E-1BB4-4A13-80EB-BDEABB16FEF3}" type="slidenum">
              <a:rPr lang="en-US" smtClean="0">
                <a:solidFill>
                  <a:prstClr val="white">
                    <a:alpha val="6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alpha val="6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4078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1D002D-2331-46F3-A1A8-0CAA429E911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C59CC5-F0CB-4B10-ADA6-351C1193D20D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44854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FC2451-AC06-4FFE-A778-74D1F1E9119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616B3-2783-43E5-AF41-0C33DAE3D2C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5398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C63EBE-8418-42E5-8722-AC5618C76BB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43DCFE-BAA5-40FB-9CAF-D6DEBF5C7CD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844047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761C7-BE12-40E8-A11F-05B24D7E1DE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51EF23-B92F-42F3-8C69-06470968D22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93375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6E4B0-8836-4B68-9DE2-A8409476A25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A658AD-FC1B-4E73-9E27-56B12EE5238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0615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D7FA19-A39A-4617-94BE-51AE1DC7B54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975E9-FE79-45D6-BEDE-CED8D164003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007300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6490E-E416-4569-AF11-C6E9A434759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EE0CD8-43D9-44FE-BFDE-A2968813320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118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95573-598B-4741-B114-5D2727C04374}" type="datetimeFigureOut">
              <a:rPr lang="en-US"/>
              <a:pPr>
                <a:defRPr/>
              </a:pPr>
              <a:t>10/8/2014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DFCF21-AFA4-432F-B163-3A72CBE583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166EC-DE62-45AE-B92B-DD2C3A3B4CC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AD3850-0343-476A-BB7D-115E2671F75D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96261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C4B534-5C02-4D24-BC15-3789A3571F7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8A32A-5B21-493E-872B-F82B049B88D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92106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37F238-02BD-42E2-935F-057B8DBB5B3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871613-34DA-4160-9FE7-25B4310AC2ED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38705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BB256C-3102-4363-A50D-CFD8B415848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0602E-5918-4757-9BAC-3EA803E5C0D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925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83E15-1322-4BC3-9CD8-7B5D90A3DA61}" type="datetimeFigureOut">
              <a:rPr lang="en-US"/>
              <a:pPr>
                <a:defRPr/>
              </a:pPr>
              <a:t>10/8/2014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F8D5E-0437-4AEB-87C4-5C1CE4B50A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F003C3-DCB1-45B1-94E4-2DEBD065C855}" type="datetimeFigureOut">
              <a:rPr lang="en-US"/>
              <a:pPr>
                <a:defRPr/>
              </a:pPr>
              <a:t>10/8/2014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0A226-02BD-425F-BCFB-8AA2B15716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5987F2-1B7C-4ADD-BC40-6A246B72F6A5}" type="datetimeFigureOut">
              <a:rPr lang="en-US"/>
              <a:pPr>
                <a:defRPr/>
              </a:pPr>
              <a:t>10/8/2014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1E075F-DEF4-4A20-8911-ED843F0D9D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70BF1-4B54-40CF-A9E5-4DEB167ADC85}" type="datetimeFigureOut">
              <a:rPr lang="en-US"/>
              <a:pPr>
                <a:defRPr/>
              </a:pPr>
              <a:t>10/8/2014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87A278-7AB9-4B74-99F8-49520BC3C7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C35924-0D0E-4A83-844D-33FDB1897749}" type="datetimeFigureOut">
              <a:rPr lang="en-US"/>
              <a:pPr>
                <a:defRPr/>
              </a:pPr>
              <a:t>10/8/2014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76556-7C83-42AF-BEB5-5DB84AC60B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02B9C8-123B-401D-90D4-F0798CC22A43}" type="datetimeFigureOut">
              <a:rPr lang="en-US"/>
              <a:pPr>
                <a:defRPr/>
              </a:pPr>
              <a:t>10/8/2014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38C115-36DC-48F2-AB32-2162C8E081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5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4D1DB52-BD03-465D-82CF-ED46F14F1A94}" type="datetimeFigureOut">
              <a:rPr lang="en-US"/>
              <a:pPr>
                <a:defRPr/>
              </a:pPr>
              <a:t>10/8/2014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D568DAF-A325-4865-9E9C-DAF531BCBD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23C374B-61B9-4041-87E7-AF44977BAB7C}" type="datetimeFigureOut">
              <a:rPr lang="en-US" smtClean="0">
                <a:solidFill>
                  <a:prstClr val="white">
                    <a:alpha val="60000"/>
                  </a:prstClr>
                </a:solidFill>
                <a:latin typeface="Palatino Linotype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10/8/2014</a:t>
            </a:fld>
            <a:endParaRPr lang="en-US">
              <a:solidFill>
                <a:prstClr val="white">
                  <a:alpha val="60000"/>
                </a:prstClr>
              </a:solidFill>
              <a:latin typeface="Palatino Linotype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>
                  <a:alpha val="60000"/>
                </a:prstClr>
              </a:solidFill>
              <a:latin typeface="Palatino Linotype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7BE3D8E-1BB4-4A13-80EB-BDEABB16FEF3}" type="slidenum">
              <a:rPr lang="en-US" smtClean="0">
                <a:solidFill>
                  <a:prstClr val="white">
                    <a:alpha val="60000"/>
                  </a:prstClr>
                </a:solidFill>
                <a:latin typeface="Palatino Linotype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white">
                  <a:alpha val="60000"/>
                </a:prstClr>
              </a:solidFill>
              <a:latin typeface="Palatino Linotype"/>
            </a:endParaRPr>
          </a:p>
        </p:txBody>
      </p:sp>
    </p:spTree>
    <p:extLst>
      <p:ext uri="{BB962C8B-B14F-4D97-AF65-F5344CB8AC3E}">
        <p14:creationId xmlns:p14="http://schemas.microsoft.com/office/powerpoint/2010/main" val="312050432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2389F10-CA6F-4C71-A21F-04290B8563F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7DA3335-42B2-4A43-A9DD-C313024A03A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321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Duco</a:t>
            </a:r>
            <a:r>
              <a:rPr lang="en-US" dirty="0" smtClean="0"/>
              <a:t> - to </a:t>
            </a:r>
            <a:r>
              <a:rPr lang="en-US" dirty="0"/>
              <a:t>l</a:t>
            </a:r>
            <a:r>
              <a:rPr lang="en-US" dirty="0" smtClean="0"/>
              <a:t>ead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en-US" dirty="0" smtClean="0"/>
              <a:t>Con</a:t>
            </a:r>
            <a:r>
              <a:rPr lang="en-US" u="sng" dirty="0" smtClean="0"/>
              <a:t>duc</a:t>
            </a:r>
            <a:r>
              <a:rPr lang="en-US" dirty="0" smtClean="0"/>
              <a:t>t</a:t>
            </a:r>
          </a:p>
          <a:p>
            <a:pPr>
              <a:buFont typeface="Arial" charset="0"/>
              <a:buNone/>
            </a:pPr>
            <a:r>
              <a:rPr lang="en-US" dirty="0" smtClean="0"/>
              <a:t>E</a:t>
            </a:r>
            <a:r>
              <a:rPr lang="en-US" u="sng" dirty="0" smtClean="0"/>
              <a:t>duc</a:t>
            </a:r>
            <a:r>
              <a:rPr lang="en-US" dirty="0" smtClean="0"/>
              <a:t>ate</a:t>
            </a:r>
          </a:p>
          <a:p>
            <a:pPr>
              <a:buFont typeface="Arial" charset="0"/>
              <a:buNone/>
            </a:pPr>
            <a:r>
              <a:rPr lang="en-US" dirty="0" smtClean="0"/>
              <a:t>Pro</a:t>
            </a:r>
            <a:r>
              <a:rPr lang="en-US" u="sng" dirty="0" smtClean="0"/>
              <a:t>duc</a:t>
            </a:r>
            <a:r>
              <a:rPr lang="en-US" dirty="0" smtClean="0"/>
              <a:t>e</a:t>
            </a:r>
          </a:p>
          <a:p>
            <a:pPr>
              <a:buFont typeface="Arial" charset="0"/>
              <a:buNone/>
            </a:pPr>
            <a:r>
              <a:rPr lang="en-US" dirty="0" smtClean="0"/>
              <a:t>Intro</a:t>
            </a:r>
            <a:r>
              <a:rPr lang="en-US" u="sng" dirty="0" smtClean="0"/>
              <a:t>duc</a:t>
            </a:r>
            <a:r>
              <a:rPr lang="en-US" dirty="0" smtClean="0"/>
              <a:t>tion</a:t>
            </a:r>
          </a:p>
          <a:p>
            <a:pPr>
              <a:buFont typeface="Arial" charset="0"/>
              <a:buNone/>
            </a:pPr>
            <a:r>
              <a:rPr lang="en-US" dirty="0" smtClean="0"/>
              <a:t>Ab</a:t>
            </a:r>
            <a:r>
              <a:rPr lang="en-US" u="sng" dirty="0" smtClean="0"/>
              <a:t>duc</a:t>
            </a:r>
            <a:r>
              <a:rPr lang="en-US" dirty="0" smtClean="0"/>
              <a:t>t</a:t>
            </a:r>
          </a:p>
          <a:p>
            <a:endParaRPr lang="en-US" u="sng" dirty="0" smtClean="0"/>
          </a:p>
        </p:txBody>
      </p:sp>
      <p:pic>
        <p:nvPicPr>
          <p:cNvPr id="15363" name="Picture 3" descr="lead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828800"/>
            <a:ext cx="32766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Pes, </a:t>
            </a:r>
            <a:r>
              <a:rPr lang="en-US" dirty="0" err="1" smtClean="0"/>
              <a:t>Pedis</a:t>
            </a:r>
            <a:r>
              <a:rPr lang="en-US" dirty="0" smtClean="0"/>
              <a:t> - Foot</a:t>
            </a:r>
            <a:endParaRPr lang="en-US" dirty="0" smtClean="0"/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Ped</a:t>
            </a:r>
            <a:r>
              <a:rPr lang="en-US" dirty="0" smtClean="0"/>
              <a:t>dle</a:t>
            </a:r>
          </a:p>
          <a:p>
            <a:r>
              <a:rPr lang="en-US" u="sng" dirty="0" smtClean="0"/>
              <a:t>Ped</a:t>
            </a:r>
            <a:r>
              <a:rPr lang="en-US" dirty="0" smtClean="0"/>
              <a:t>estrian</a:t>
            </a:r>
          </a:p>
          <a:p>
            <a:r>
              <a:rPr lang="en-US" u="sng" dirty="0" smtClean="0"/>
              <a:t>Ped</a:t>
            </a:r>
            <a:r>
              <a:rPr lang="en-US" dirty="0" smtClean="0"/>
              <a:t>icure</a:t>
            </a:r>
          </a:p>
          <a:p>
            <a:r>
              <a:rPr lang="en-US" dirty="0" smtClean="0"/>
              <a:t>Quadru</a:t>
            </a:r>
            <a:r>
              <a:rPr lang="en-US" u="sng" dirty="0" smtClean="0"/>
              <a:t>ped</a:t>
            </a:r>
            <a:r>
              <a:rPr lang="en-US" dirty="0" smtClean="0"/>
              <a:t>s</a:t>
            </a:r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99" y="1752600"/>
            <a:ext cx="4925857" cy="3283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Porto – to carry</a:t>
            </a:r>
            <a:endParaRPr lang="en-US" dirty="0" smtClean="0"/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dirty="0" smtClean="0"/>
              <a:t>Air</a:t>
            </a:r>
            <a:r>
              <a:rPr lang="en-US" sz="4400" u="sng" dirty="0" smtClean="0"/>
              <a:t>port</a:t>
            </a:r>
          </a:p>
          <a:p>
            <a:r>
              <a:rPr lang="en-US" sz="4400" dirty="0" smtClean="0"/>
              <a:t>Ex</a:t>
            </a:r>
            <a:r>
              <a:rPr lang="en-US" sz="4400" u="sng" dirty="0" smtClean="0"/>
              <a:t>port                    </a:t>
            </a:r>
          </a:p>
          <a:p>
            <a:r>
              <a:rPr lang="en-US" sz="4400" u="sng" dirty="0" smtClean="0"/>
              <a:t>Port</a:t>
            </a:r>
            <a:r>
              <a:rPr lang="en-US" sz="4400" dirty="0" smtClean="0"/>
              <a:t>able</a:t>
            </a:r>
          </a:p>
          <a:p>
            <a:r>
              <a:rPr lang="en-US" sz="4400" dirty="0" smtClean="0"/>
              <a:t>Trans</a:t>
            </a:r>
            <a:r>
              <a:rPr lang="en-US" sz="4400" u="sng" dirty="0" smtClean="0"/>
              <a:t>port</a:t>
            </a:r>
          </a:p>
          <a:p>
            <a:r>
              <a:rPr lang="en-US" sz="4400" dirty="0" smtClean="0"/>
              <a:t>Im</a:t>
            </a:r>
            <a:r>
              <a:rPr lang="en-US" sz="4400" u="sng" dirty="0" smtClean="0"/>
              <a:t>port</a:t>
            </a:r>
            <a:r>
              <a:rPr lang="en-US" sz="4400" dirty="0" smtClean="0"/>
              <a:t>ant</a:t>
            </a:r>
            <a:endParaRPr lang="en-US" sz="4400" dirty="0" smtClean="0"/>
          </a:p>
        </p:txBody>
      </p:sp>
      <p:pic>
        <p:nvPicPr>
          <p:cNvPr id="15363" name="Picture 3" descr="image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1676400"/>
            <a:ext cx="28956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05629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5562600"/>
            <a:ext cx="7543800" cy="914400"/>
          </a:xfrm>
        </p:spPr>
        <p:txBody>
          <a:bodyPr/>
          <a:lstStyle/>
          <a:p>
            <a:r>
              <a:rPr lang="en-US" dirty="0" smtClean="0"/>
              <a:t>Latin Scrapbook</a:t>
            </a:r>
            <a:endParaRPr lang="en-US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18332"/>
            <a:ext cx="8229600" cy="6439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2767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81007"/>
            <a:ext cx="8661399" cy="3851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6043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Element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2666</TotalTime>
  <Words>30</Words>
  <Application>Microsoft Office PowerPoint</Application>
  <PresentationFormat>On-screen Show (4:3)</PresentationFormat>
  <Paragraphs>19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Office Theme</vt:lpstr>
      <vt:lpstr>Elemental</vt:lpstr>
      <vt:lpstr>1_Office Theme</vt:lpstr>
      <vt:lpstr>Duco - to lead</vt:lpstr>
      <vt:lpstr>Pes, Pedis - Foot</vt:lpstr>
      <vt:lpstr>Porto – to carry</vt:lpstr>
      <vt:lpstr>Latin Scrapbook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Latin Roots II</dc:title>
  <dc:creator>Grace Seymour</dc:creator>
  <cp:lastModifiedBy>ebony</cp:lastModifiedBy>
  <cp:revision>19</cp:revision>
  <dcterms:created xsi:type="dcterms:W3CDTF">2011-07-18T14:25:49Z</dcterms:created>
  <dcterms:modified xsi:type="dcterms:W3CDTF">2014-10-09T02:57:27Z</dcterms:modified>
</cp:coreProperties>
</file>